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6" r:id="rId2"/>
    <p:sldId id="358" r:id="rId3"/>
    <p:sldId id="369" r:id="rId4"/>
    <p:sldId id="37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CC2"/>
    <a:srgbClr val="F2F2F2"/>
    <a:srgbClr val="FF6969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Czech" userId="4f54d1a501d87fde" providerId="LiveId" clId="{825CB465-5746-4C19-B110-22D08E5BEA8D}"/>
    <pc:docChg chg="modSld">
      <pc:chgData name="Jan Czech" userId="4f54d1a501d87fde" providerId="LiveId" clId="{825CB465-5746-4C19-B110-22D08E5BEA8D}" dt="2024-11-11T11:37:04.903" v="24" actId="27918"/>
      <pc:docMkLst>
        <pc:docMk/>
      </pc:docMkLst>
      <pc:sldChg chg="modSp mod">
        <pc:chgData name="Jan Czech" userId="4f54d1a501d87fde" providerId="LiveId" clId="{825CB465-5746-4C19-B110-22D08E5BEA8D}" dt="2024-11-11T11:13:30.206" v="15" actId="20577"/>
        <pc:sldMkLst>
          <pc:docMk/>
          <pc:sldMk cId="3974215359" sldId="358"/>
        </pc:sldMkLst>
        <pc:spChg chg="mod">
          <ac:chgData name="Jan Czech" userId="4f54d1a501d87fde" providerId="LiveId" clId="{825CB465-5746-4C19-B110-22D08E5BEA8D}" dt="2024-11-11T10:09:53.110" v="3" actId="20577"/>
          <ac:spMkLst>
            <pc:docMk/>
            <pc:sldMk cId="3974215359" sldId="358"/>
            <ac:spMk id="14" creationId="{F3F53ECC-B1C8-4C54-9F92-02AD7EF26F42}"/>
          </ac:spMkLst>
        </pc:spChg>
        <pc:spChg chg="mod">
          <ac:chgData name="Jan Czech" userId="4f54d1a501d87fde" providerId="LiveId" clId="{825CB465-5746-4C19-B110-22D08E5BEA8D}" dt="2024-11-11T11:13:30.206" v="15" actId="20577"/>
          <ac:spMkLst>
            <pc:docMk/>
            <pc:sldMk cId="3974215359" sldId="358"/>
            <ac:spMk id="21" creationId="{00000000-0000-0000-0000-000000000000}"/>
          </ac:spMkLst>
        </pc:spChg>
      </pc:sldChg>
      <pc:sldChg chg="modSp mod">
        <pc:chgData name="Jan Czech" userId="4f54d1a501d87fde" providerId="LiveId" clId="{825CB465-5746-4C19-B110-22D08E5BEA8D}" dt="2024-11-11T11:37:04.903" v="24" actId="27918"/>
        <pc:sldMkLst>
          <pc:docMk/>
          <pc:sldMk cId="4254253982" sldId="369"/>
        </pc:sldMkLst>
        <pc:spChg chg="mod">
          <ac:chgData name="Jan Czech" userId="4f54d1a501d87fde" providerId="LiveId" clId="{825CB465-5746-4C19-B110-22D08E5BEA8D}" dt="2024-11-11T10:09:58.744" v="9" actId="20577"/>
          <ac:spMkLst>
            <pc:docMk/>
            <pc:sldMk cId="4254253982" sldId="369"/>
            <ac:spMk id="16" creationId="{F3F53ECC-B1C8-4C54-9F92-02AD7EF26F4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6CCBCE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E01-454A-A3E0-FCB6D715D867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E01-454A-A3E0-FCB6D715D867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E01-454A-A3E0-FCB6D715D867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E01-454A-A3E0-FCB6D715D867}"/>
              </c:ext>
            </c:extLst>
          </c:dPt>
          <c:dPt>
            <c:idx val="4"/>
            <c:bubble3D val="0"/>
            <c:spPr>
              <a:solidFill>
                <a:srgbClr val="CF4227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E01-454A-A3E0-FCB6D715D867}"/>
              </c:ext>
            </c:extLst>
          </c:dPt>
          <c:dPt>
            <c:idx val="5"/>
            <c:bubble3D val="0"/>
            <c:spPr>
              <a:solidFill>
                <a:srgbClr val="A0BF8D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E01-454A-A3E0-FCB6D715D867}"/>
              </c:ext>
            </c:extLst>
          </c:dPt>
          <c:dPt>
            <c:idx val="6"/>
            <c:bubble3D val="0"/>
            <c:spPr>
              <a:solidFill>
                <a:srgbClr val="DD7B68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1E01-454A-A3E0-FCB6D715D867}"/>
              </c:ext>
            </c:extLst>
          </c:dPt>
          <c:dLbls>
            <c:dLbl>
              <c:idx val="0"/>
              <c:layout>
                <c:manualLayout>
                  <c:x val="-9.1748651768638325E-4"/>
                  <c:y val="-1.46667475484149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01-454A-A3E0-FCB6D715D867}"/>
                </c:ext>
              </c:extLst>
            </c:dLbl>
            <c:dLbl>
              <c:idx val="1"/>
              <c:layout>
                <c:manualLayout>
                  <c:x val="1.2247921855558232E-2"/>
                  <c:y val="-3.284761036573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01-454A-A3E0-FCB6D715D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List1!$A$3:$A$7</c:f>
              <c:strCache>
                <c:ptCount val="5"/>
                <c:pt idx="0">
                  <c:v>12-29 let</c:v>
                </c:pt>
                <c:pt idx="1">
                  <c:v>30-39 let</c:v>
                </c:pt>
                <c:pt idx="2">
                  <c:v>40-49 let</c:v>
                </c:pt>
                <c:pt idx="3">
                  <c:v>50-59 let</c:v>
                </c:pt>
                <c:pt idx="4">
                  <c:v>60-84 let</c:v>
                </c:pt>
              </c:strCache>
            </c:strRef>
          </c:cat>
          <c:val>
            <c:numRef>
              <c:f>List1!$B$3:$B$7</c:f>
              <c:numCache>
                <c:formatCode>#\ ##0.0</c:formatCode>
                <c:ptCount val="5"/>
                <c:pt idx="0">
                  <c:v>12.9</c:v>
                </c:pt>
                <c:pt idx="1">
                  <c:v>30.639983553601301</c:v>
                </c:pt>
                <c:pt idx="2">
                  <c:v>35.910051778316301</c:v>
                </c:pt>
                <c:pt idx="3">
                  <c:v>11.9756799120248</c:v>
                </c:pt>
                <c:pt idx="4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E01-454A-A3E0-FCB6D715D8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192235345581802"/>
          <c:y val="0.10483304170312044"/>
          <c:w val="0.51115529308836394"/>
          <c:h val="0.8519254884806065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F9-4480-9DF8-AEEEF4AD9115}"/>
              </c:ext>
            </c:extLst>
          </c:dPt>
          <c:dPt>
            <c:idx val="1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F9-4480-9DF8-AEEEF4AD91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produkty!$B$12:$B$13</c:f>
              <c:strCache>
                <c:ptCount val="2"/>
                <c:pt idx="0">
                  <c:v>muž</c:v>
                </c:pt>
                <c:pt idx="1">
                  <c:v>žena</c:v>
                </c:pt>
              </c:strCache>
            </c:strRef>
          </c:cat>
          <c:val>
            <c:numRef>
              <c:f>produkty!$C$12:$C$13</c:f>
              <c:numCache>
                <c:formatCode>#\ ##0.0</c:formatCode>
                <c:ptCount val="2"/>
                <c:pt idx="0">
                  <c:v>73.238630447083494</c:v>
                </c:pt>
                <c:pt idx="1">
                  <c:v>26.761369552916499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F9-4480-9DF8-AEEEF4AD9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E2-423E-A164-FE85C50786F5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E2-423E-A164-FE85C50786F5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E2-423E-A164-FE85C50786F5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E2-423E-A164-FE85C50786F5}"/>
              </c:ext>
            </c:extLst>
          </c:dPt>
          <c:dPt>
            <c:idx val="4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1E2-423E-A164-FE85C50786F5}"/>
              </c:ext>
            </c:extLst>
          </c:dPt>
          <c:dLbls>
            <c:dLbl>
              <c:idx val="3"/>
              <c:layout>
                <c:manualLayout>
                  <c:x val="-8.0164621521992101E-3"/>
                  <c:y val="-2.30338103689871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E2-423E-A164-FE85C50786F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C1E2-423E-A164-FE85C5078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List1!$B$2:$B$6</c:f>
              <c:numCache>
                <c:formatCode>#\ ##0.0</c:formatCode>
                <c:ptCount val="5"/>
                <c:pt idx="0">
                  <c:v>30.582705300241599</c:v>
                </c:pt>
                <c:pt idx="1">
                  <c:v>16.228696652815199</c:v>
                </c:pt>
                <c:pt idx="2">
                  <c:v>40.662341738080997</c:v>
                </c:pt>
                <c:pt idx="3">
                  <c:v>1.93588271757139</c:v>
                </c:pt>
                <c:pt idx="4">
                  <c:v>10.590373591290801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E2-423E-A164-FE85C5078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C2AB9-1944-47A5-B307-F78F4F2075B1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E08C1-3A1C-4EC4-9E0D-5F50AD62C0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70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03D29-148F-4E1C-883B-604F169F3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0DA8D5-6F02-4B3E-8177-6FBE4FAB3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D66AF3-ED75-4A95-AA4E-5155A4F5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0E527-5D57-4DFE-9D3A-F9A8CEF8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03751-C509-46E5-AEC6-CE62B703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97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DC470-77E4-49E1-B543-A1BD81DF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804F7E-E0F4-4DC1-8134-C2590637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DD0A48-11EA-4672-83BE-B17F2508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8AE227-C10E-4FA8-AFCE-7D0B4865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633406-FB39-420E-AE27-3343846C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03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9E791F-0315-46D2-B898-3ECC297E1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6846FB-2DC3-4E76-8272-575EB11B1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C4F61-58B3-4B88-A18E-EA015C21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B017DB-1CB0-4625-8E2E-B2B1B7EB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9F20D2-D0D1-4239-B94D-AA5FF083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49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9A354-20BF-4657-906E-81043168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3BDA5-9537-4D45-AB05-425ED3E8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DDB17-C9F5-496C-8C56-6AA79639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BBEB57-C325-41DC-AA95-2E7D3A977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1AAE96-A070-4D27-B6CA-5CD9F738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98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FA93-DBD3-4171-9246-DE443888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2E6986-D7CC-4B3F-A2C1-DCD022663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F1349-EED2-4C38-BC0C-668A5982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6FE96B-28A2-413F-ACFE-8A31B643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B79F7F-2D86-4EA6-AA6D-20D16C08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05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E4DCC-3CAF-4C41-ADE9-39845197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9F08B-5EF5-4E45-978F-D1E336ACF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6F64F-A086-4BDA-84C3-C28449121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A111E8-918D-4E5A-A2A1-CAA92A94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AACBC8-DD6F-4BD2-A45A-7733A979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77CC61-41E1-460A-974B-88C7B1E3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0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9CCF7-6EFE-480F-B099-8D97A1257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DD77F-D00C-469F-B0DE-4D50A9F3C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6E1BA1-FB02-49F9-A089-EDC183BE4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F2F598-3B52-481E-8E58-DEBEA014F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F8298-58D8-44F2-90E5-024D454BC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A7A039-32B4-407B-8A81-80A4800C2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F209DA-0E6A-41B2-A141-5E26B7BDA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98CDF51-6B4B-4D6E-BDF1-7E8EE09B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86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4C2ED-4629-4975-ABCD-9ADF70A6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7031425-E569-4CD6-AD8E-20B654B5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703053-661E-4A54-AB00-C35F1A7F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EE392A-CDF7-43A1-B2E8-B77D9EB8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5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7EEFB2-87C3-4BB7-A161-70B180A2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3CA803-C7D1-40C4-9F45-A100D549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765B0E-A500-4524-9D31-A2654A93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24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6BB91-581A-4B42-9B0E-A149BAB3A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31F40-5894-4D83-ABA2-E7D900243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339B04-0EFA-4108-89F6-7476015F7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6671BE-5208-43B7-9602-307AC800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DE751-2DBF-49B1-98F2-16C21A85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4F52ED-CAA4-48A4-83F8-618521F6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64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AA041-B70B-4B9D-8689-60EBBB7E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6F8D2E-1E1A-4E81-93D5-12BA08740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958821-D3CC-4347-971F-5F3DF256F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1BC2BF-8586-430F-B9A0-3681F371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11AE46-04C5-46F1-9941-521DCCCA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A1605E-DDB3-4B1C-BF84-0DB67EE6C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76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6E4475-65EA-4AE1-85FC-314CB9D8B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2237C3-BB28-40D6-A652-0B70A2102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5ED48C-AD89-4BF8-8187-F6437BF20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5F7DF-9FA8-4302-9091-C47DF4092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46086A-7595-4FAE-9F18-0C7BD30F6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6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sv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Obrázek 27">
            <a:extLst>
              <a:ext uri="{FF2B5EF4-FFF2-40B4-BE49-F238E27FC236}">
                <a16:creationId xmlns:a16="http://schemas.microsoft.com/office/drawing/2014/main" id="{A3DEA2A2-5C36-A34A-49C9-146B73B846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34" b="22451"/>
          <a:stretch/>
        </p:blipFill>
        <p:spPr>
          <a:xfrm>
            <a:off x="6253910" y="1999459"/>
            <a:ext cx="5938090" cy="4858541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583A7875-9146-7EDC-5600-E1FCAF8907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11" t="27402" r="40724" b="48951"/>
          <a:stretch/>
        </p:blipFill>
        <p:spPr>
          <a:xfrm rot="5400000">
            <a:off x="-244012" y="244015"/>
            <a:ext cx="7226302" cy="6738275"/>
          </a:xfrm>
          <a:prstGeom prst="rect">
            <a:avLst/>
          </a:prstGeom>
        </p:spPr>
      </p:pic>
      <p:sp>
        <p:nvSpPr>
          <p:cNvPr id="42" name="Obdélník 41">
            <a:extLst>
              <a:ext uri="{FF2B5EF4-FFF2-40B4-BE49-F238E27FC236}">
                <a16:creationId xmlns:a16="http://schemas.microsoft.com/office/drawing/2014/main" id="{849EC893-426E-8D50-E3F2-BEBB1319D75A}"/>
              </a:ext>
            </a:extLst>
          </p:cNvPr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D08CA0E-F606-40F5-86C8-6DA67E44D4D8}"/>
              </a:ext>
            </a:extLst>
          </p:cNvPr>
          <p:cNvSpPr/>
          <p:nvPr/>
        </p:nvSpPr>
        <p:spPr>
          <a:xfrm>
            <a:off x="-1058" y="-1"/>
            <a:ext cx="5918761" cy="685799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92D4B5B9-C1E5-0FBC-2588-9DDEC6C01920}"/>
              </a:ext>
            </a:extLst>
          </p:cNvPr>
          <p:cNvSpPr txBox="1"/>
          <p:nvPr/>
        </p:nvSpPr>
        <p:spPr>
          <a:xfrm>
            <a:off x="5230529" y="439090"/>
            <a:ext cx="6828069" cy="923330"/>
          </a:xfrm>
          <a:prstGeom prst="rect">
            <a:avLst/>
          </a:prstGeom>
          <a:noFill/>
          <a:effectLst>
            <a:outerShdw blurRad="50800" dist="1231900" dir="2940000" sx="90000" sy="90000" algn="tl" rotWithShape="0">
              <a:prstClr val="black">
                <a:alpha val="63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5400" b="1">
                <a:solidFill>
                  <a:srgbClr val="038991"/>
                </a:solidFill>
              </a:rPr>
              <a:t>ROCKZONE 105.9</a:t>
            </a:r>
            <a:endParaRPr lang="cs-CZ" sz="5400" b="1" dirty="0">
              <a:solidFill>
                <a:srgbClr val="038991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993" y="3247629"/>
            <a:ext cx="2362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2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476EDAFD-4C3E-5DF3-A5F4-0E5ECE9369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ROCKZONE 105.9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21" name="Obdélník 20"/>
          <p:cNvSpPr/>
          <p:nvPr/>
        </p:nvSpPr>
        <p:spPr>
          <a:xfrm>
            <a:off x="2318657" y="1424743"/>
            <a:ext cx="919942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První rockové rádio zaměřené na novodobou a moderní rockovou muziku.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8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Typický posluchač rádia </a:t>
            </a:r>
            <a:r>
              <a:rPr lang="cs-CZ" altLang="cs-CZ" sz="2800" b="1" kern="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RockZone</a:t>
            </a:r>
            <a:r>
              <a:rPr lang="cs-CZ" altLang="cs-CZ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je ekonomicky aktivní, jedná se většinou o zaměstnance, ale i soukromé podnikatele.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altLang="cs-CZ" sz="32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TÝDENNÍ </a:t>
            </a: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POSLECH </a:t>
            </a:r>
            <a:r>
              <a:rPr lang="cs-CZ" altLang="cs-CZ" sz="3200" b="1" kern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56 </a:t>
            </a:r>
            <a:r>
              <a:rPr lang="cs-CZ" altLang="cs-CZ" sz="3200" b="1" kern="0" dirty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  <a:endParaRPr lang="cs-CZ" altLang="cs-CZ" sz="3200" b="1" kern="0" dirty="0">
              <a:solidFill>
                <a:schemeClr val="bg1"/>
              </a:solidFill>
              <a:highlight>
                <a:srgbClr val="FF7A00"/>
              </a:highlight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ZÁSAH </a:t>
            </a:r>
            <a:r>
              <a:rPr lang="cs-CZ" altLang="cs-CZ" sz="3200" b="1" kern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29 </a:t>
            </a:r>
            <a:r>
              <a:rPr lang="cs-CZ" altLang="cs-CZ" sz="3200" b="1" kern="0" dirty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  <a:r>
              <a:rPr lang="en-US" altLang="cs-CZ" sz="3200" b="1" kern="0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POSLUCHAČŮ DENNĚ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altLang="cs-CZ" sz="32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FE966A54-F4B0-4240-43F3-CF30AF43209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3" y="1576574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C9E32F7A-DFD6-71A4-C8C3-3C80BEFCC8B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2" y="2900054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A2B6F693-58A7-D4AA-197F-4CB5553889AA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2" y="4772608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+ 3.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2024, CS všichni</a:t>
            </a:r>
          </a:p>
        </p:txBody>
      </p:sp>
    </p:spTree>
    <p:extLst>
      <p:ext uri="{BB962C8B-B14F-4D97-AF65-F5344CB8AC3E}">
        <p14:creationId xmlns:p14="http://schemas.microsoft.com/office/powerpoint/2010/main" val="397421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06B265AF-CB55-0C75-F79F-FF27E4CC2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graphicFrame>
        <p:nvGraphicFramePr>
          <p:cNvPr id="8" name="Zástupný symbol pro obsah 5">
            <a:extLst>
              <a:ext uri="{FF2B5EF4-FFF2-40B4-BE49-F238E27FC236}">
                <a16:creationId xmlns:a16="http://schemas.microsoft.com/office/drawing/2014/main" id="{44787F90-F876-4A30-AA5B-1E15BEF97E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187391"/>
              </p:ext>
            </p:extLst>
          </p:nvPr>
        </p:nvGraphicFramePr>
        <p:xfrm>
          <a:off x="3310128" y="1553788"/>
          <a:ext cx="5571744" cy="4665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2B82959F-FDFE-4318-BC18-45568F7DCA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051564"/>
              </p:ext>
            </p:extLst>
          </p:nvPr>
        </p:nvGraphicFramePr>
        <p:xfrm>
          <a:off x="-238616" y="186331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0C926863-1E8D-4C8A-B123-222E7F8A7E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8012950"/>
              </p:ext>
            </p:extLst>
          </p:nvPr>
        </p:nvGraphicFramePr>
        <p:xfrm>
          <a:off x="8182168" y="3681207"/>
          <a:ext cx="4752720" cy="275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55A3E87-F43C-4910-80B3-56615B5B77B0}"/>
              </a:ext>
            </a:extLst>
          </p:cNvPr>
          <p:cNvSpPr txBox="1"/>
          <p:nvPr/>
        </p:nvSpPr>
        <p:spPr>
          <a:xfrm>
            <a:off x="1304177" y="1596877"/>
            <a:ext cx="125066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GENDER</a:t>
            </a:r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24C4242-D9FD-48DA-BDC5-4FBA88F152FA}"/>
              </a:ext>
            </a:extLst>
          </p:cNvPr>
          <p:cNvSpPr txBox="1"/>
          <p:nvPr/>
        </p:nvSpPr>
        <p:spPr>
          <a:xfrm>
            <a:off x="5012259" y="1461902"/>
            <a:ext cx="218264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ĚKOVÝ PROFIL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ROCKZONE 105.9 </a:t>
            </a:r>
            <a:r>
              <a:rPr lang="en-US" sz="3200" b="1">
                <a:solidFill>
                  <a:schemeClr val="bg1"/>
                </a:solidFill>
              </a:rPr>
              <a:t>– </a:t>
            </a:r>
            <a:r>
              <a:rPr lang="cs-CZ" sz="3200" b="1" dirty="0">
                <a:solidFill>
                  <a:schemeClr val="bg1"/>
                </a:solidFill>
              </a:rPr>
              <a:t>CÍLOVÁ SKUPINA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D89DBAD6-DCD5-C7CE-2C34-A40B82D97BD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D3EDFDE-4DDC-47A3-B54A-04D9ECA46072}"/>
              </a:ext>
            </a:extLst>
          </p:cNvPr>
          <p:cNvSpPr txBox="1"/>
          <p:nvPr/>
        </p:nvSpPr>
        <p:spPr>
          <a:xfrm>
            <a:off x="8903464" y="3187274"/>
            <a:ext cx="331012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SOCIOEKONOMICKÝ </a:t>
            </a:r>
          </a:p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STATUS</a:t>
            </a:r>
            <a:endParaRPr lang="cs-CZ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2.Q + 3.Q 2024, 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CS všichni</a:t>
            </a:r>
          </a:p>
        </p:txBody>
      </p:sp>
    </p:spTree>
    <p:extLst>
      <p:ext uri="{BB962C8B-B14F-4D97-AF65-F5344CB8AC3E}">
        <p14:creationId xmlns:p14="http://schemas.microsoft.com/office/powerpoint/2010/main" val="425425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872FB07F-E273-B325-5497-1474E4135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ROCKZONE 105.9	</a:t>
            </a:r>
            <a:endParaRPr lang="cs-CZ" sz="3200" b="1" dirty="0">
              <a:solidFill>
                <a:schemeClr val="bg1"/>
              </a:solidFill>
            </a:endParaRPr>
          </a:p>
        </p:txBody>
      </p:sp>
      <p:pic>
        <p:nvPicPr>
          <p:cNvPr id="29" name="Obrázek 28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pic>
        <p:nvPicPr>
          <p:cNvPr id="50" name="Obrázek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054" y="907924"/>
            <a:ext cx="6831233" cy="5542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Obrázek 5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983" y="832359"/>
            <a:ext cx="971740" cy="969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3933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8988</TotalTime>
  <Words>107</Words>
  <Application>Microsoft Office PowerPoint</Application>
  <PresentationFormat>Širokoúhlá obrazovka</PresentationFormat>
  <Paragraphs>20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Lavičková Michaela</dc:creator>
  <cp:lastModifiedBy>Jan Czech</cp:lastModifiedBy>
  <cp:revision>65</cp:revision>
  <dcterms:created xsi:type="dcterms:W3CDTF">2022-06-03T11:14:16Z</dcterms:created>
  <dcterms:modified xsi:type="dcterms:W3CDTF">2024-11-11T11:37:08Z</dcterms:modified>
</cp:coreProperties>
</file>